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206289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228386A-C9C2-4B62-AAC0-494A9AEB0A0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277313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604631C1-FE89-41F1-A910-B0D9E32DE8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277313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5A26E972-9DB1-4B7C-913D-66641763362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988"/>
            <a:ext cx="1277313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6963CF-98AF-4D44-A202-D912B0BAE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E4C772-C9A0-4540-B324-C076412D6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2AD88B-0E2D-0046-81CC-F607BD000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937949-1B34-4E48-AD07-686CAD00E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3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F1F54-3D7D-014B-A824-C109B3D5F2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5214D3-AA58-8049-BA15-5B5A635567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4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2020-09-09T11:23:17Z</dcterms:modified>
</cp:coreProperties>
</file>